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1D7F-E94E-4EDE-BCD1-CEEAE7963B5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B3EA-09F2-4AB8-9828-A46547FCC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6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1D7F-E94E-4EDE-BCD1-CEEAE7963B5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B3EA-09F2-4AB8-9828-A46547FCC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53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1D7F-E94E-4EDE-BCD1-CEEAE7963B5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B3EA-09F2-4AB8-9828-A46547FCC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3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1D7F-E94E-4EDE-BCD1-CEEAE7963B5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B3EA-09F2-4AB8-9828-A46547FCC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1D7F-E94E-4EDE-BCD1-CEEAE7963B5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B3EA-09F2-4AB8-9828-A46547FCC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6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1D7F-E94E-4EDE-BCD1-CEEAE7963B5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B3EA-09F2-4AB8-9828-A46547FCC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7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1D7F-E94E-4EDE-BCD1-CEEAE7963B5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B3EA-09F2-4AB8-9828-A46547FCC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58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1D7F-E94E-4EDE-BCD1-CEEAE7963B5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B3EA-09F2-4AB8-9828-A46547FCC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6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1D7F-E94E-4EDE-BCD1-CEEAE7963B5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B3EA-09F2-4AB8-9828-A46547FCC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3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1D7F-E94E-4EDE-BCD1-CEEAE7963B5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B3EA-09F2-4AB8-9828-A46547FCC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92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1D7F-E94E-4EDE-BCD1-CEEAE7963B5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B3EA-09F2-4AB8-9828-A46547FCC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15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71D7F-E94E-4EDE-BCD1-CEEAE7963B5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EB3EA-09F2-4AB8-9828-A46547FCC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5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7 - 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6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NEVER say “Survival of the Fittest” on the AP Bio exam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Does not indicate that you understand HOW it happens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200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understand….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source of genetic variation?</a:t>
            </a:r>
          </a:p>
          <a:p>
            <a:r>
              <a:rPr lang="en-US" dirty="0" smtClean="0"/>
              <a:t>What does this variation lead to?</a:t>
            </a:r>
          </a:p>
          <a:p>
            <a:r>
              <a:rPr lang="en-US" dirty="0" smtClean="0"/>
              <a:t>Who is the “winner”?</a:t>
            </a:r>
          </a:p>
          <a:p>
            <a:endParaRPr lang="en-US" dirty="0"/>
          </a:p>
          <a:p>
            <a:r>
              <a:rPr lang="en-US" dirty="0" smtClean="0"/>
              <a:t>And, most importantly,</a:t>
            </a:r>
          </a:p>
          <a:p>
            <a:pPr lvl="1"/>
            <a:r>
              <a:rPr lang="en-US" dirty="0" smtClean="0"/>
              <a:t>INDIVIDUALS DO NOT EVOLVE, POPULATIONS EVOLVE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971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Darwin – Evolution by Natural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Competition for limited resources leads to differential survival</a:t>
            </a:r>
          </a:p>
          <a:p>
            <a:r>
              <a:rPr lang="en-US" dirty="0" smtClean="0"/>
              <a:t>Individuals with favorable phenotypes are more likely to survive and reproduce, passing  their alleles to the next generation’s gene pool</a:t>
            </a:r>
          </a:p>
          <a:p>
            <a:r>
              <a:rPr lang="en-US" dirty="0" smtClean="0"/>
              <a:t>Environments determine which phenotypes are favorable</a:t>
            </a:r>
          </a:p>
          <a:p>
            <a:r>
              <a:rPr lang="en-US" dirty="0" smtClean="0"/>
              <a:t>Changing environments can changes the direction of evolution</a:t>
            </a:r>
          </a:p>
          <a:p>
            <a:r>
              <a:rPr lang="en-US" dirty="0" smtClean="0"/>
              <a:t>Examples: peppered moth, sickle cell anemia</a:t>
            </a:r>
          </a:p>
        </p:txBody>
      </p:sp>
    </p:spTree>
    <p:extLst>
      <p:ext uri="{BB962C8B-B14F-4D97-AF65-F5344CB8AC3E}">
        <p14:creationId xmlns:p14="http://schemas.microsoft.com/office/powerpoint/2010/main" val="1095231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Lamark</a:t>
            </a:r>
            <a:r>
              <a:rPr lang="en-US" dirty="0" smtClean="0"/>
              <a:t> – WRONG – Evolution by Inheritance of Acquired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Individuals change during their lifetimes</a:t>
            </a:r>
          </a:p>
          <a:p>
            <a:r>
              <a:rPr lang="en-US" dirty="0" smtClean="0"/>
              <a:t>These changes are passed on to their offspring</a:t>
            </a:r>
          </a:p>
          <a:p>
            <a:r>
              <a:rPr lang="en-US" dirty="0" smtClean="0"/>
              <a:t>Examples…..none!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811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Artificial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Environment does not decide which phenotypes are favorable, humans do</a:t>
            </a:r>
          </a:p>
          <a:p>
            <a:r>
              <a:rPr lang="en-US" dirty="0" smtClean="0"/>
              <a:t>This is how we have domesticated plants and animals </a:t>
            </a:r>
            <a:r>
              <a:rPr lang="en-US" smtClean="0"/>
              <a:t>for thousands of years.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04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</TotalTime>
  <Words>174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Unit 7 - Evolution</vt:lpstr>
      <vt:lpstr>NEVER say “Survival of the Fittest” on the AP Bio exam</vt:lpstr>
      <vt:lpstr>Questions to understand….</vt:lpstr>
      <vt:lpstr>Darwin – Evolution by Natural Selection</vt:lpstr>
      <vt:lpstr>Lamark – WRONG – Evolution by Inheritance of Acquired Characteristics</vt:lpstr>
      <vt:lpstr>Artificial Selection</vt:lpstr>
    </vt:vector>
  </TitlesOfParts>
  <Company>TUHSD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7 - Evolution</dc:title>
  <dc:creator>Wuerth, Mary</dc:creator>
  <cp:lastModifiedBy>Wuerth, Mary</cp:lastModifiedBy>
  <cp:revision>2</cp:revision>
  <dcterms:created xsi:type="dcterms:W3CDTF">2020-03-02T15:15:30Z</dcterms:created>
  <dcterms:modified xsi:type="dcterms:W3CDTF">2020-03-02T15:24:56Z</dcterms:modified>
</cp:coreProperties>
</file>